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8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8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8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8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8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8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3.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2.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6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6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5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1.png"/><Relationship Id="rId6" Type="http://schemas.openxmlformats.org/officeDocument/2006/relationships/image" Target="../media/image62.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0.png"/><Relationship Id="rId12"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8.png"/><Relationship Id="rId14" Type="http://schemas.openxmlformats.org/officeDocument/2006/relationships/image" Target="../media/image81.png"/><Relationship Id="rId17" Type="http://schemas.openxmlformats.org/officeDocument/2006/relationships/image" Target="../media/image72.png"/><Relationship Id="rId16" Type="http://schemas.openxmlformats.org/officeDocument/2006/relationships/image" Target="../media/image66.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80.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9.png"/><Relationship Id="rId5"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9.png"/><Relationship Id="rId7"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7.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43.png"/><Relationship Id="rId13" Type="http://schemas.openxmlformats.org/officeDocument/2006/relationships/image" Target="../media/image45.png"/><Relationship Id="rId12" Type="http://schemas.openxmlformats.org/officeDocument/2006/relationships/image" Target="../media/image44.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40.png"/><Relationship Id="rId9" Type="http://schemas.openxmlformats.org/officeDocument/2006/relationships/image" Target="../media/image41.png"/><Relationship Id="rId15" Type="http://schemas.openxmlformats.org/officeDocument/2006/relationships/image" Target="../media/image49.png"/><Relationship Id="rId14" Type="http://schemas.openxmlformats.org/officeDocument/2006/relationships/image" Target="../media/image46.png"/><Relationship Id="rId17" Type="http://schemas.openxmlformats.org/officeDocument/2006/relationships/image" Target="../media/image51.png"/><Relationship Id="rId16" Type="http://schemas.openxmlformats.org/officeDocument/2006/relationships/image" Target="../media/image50.png"/><Relationship Id="rId5" Type="http://schemas.openxmlformats.org/officeDocument/2006/relationships/image" Target="../media/image36.png"/><Relationship Id="rId6" Type="http://schemas.openxmlformats.org/officeDocument/2006/relationships/image" Target="../media/image47.png"/><Relationship Id="rId7" Type="http://schemas.openxmlformats.org/officeDocument/2006/relationships/image" Target="../media/image38.png"/><Relationship Id="rId8"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